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8" r:id="rId3"/>
    <p:sldId id="266" r:id="rId4"/>
    <p:sldId id="260" r:id="rId5"/>
    <p:sldId id="261" r:id="rId6"/>
    <p:sldId id="262" r:id="rId7"/>
    <p:sldId id="268" r:id="rId8"/>
    <p:sldId id="263" r:id="rId9"/>
    <p:sldId id="269" r:id="rId10"/>
    <p:sldId id="265" r:id="rId11"/>
    <p:sldId id="25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1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1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45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6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9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2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1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6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0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7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iflodde.s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TeamSportia%20sommarfotboll%20201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Introduktion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Knattespelen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cuper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Träningsinformation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Sommarfotboll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Lilla Champions League</a:t>
            </a:r>
          </a:p>
          <a:p>
            <a:r>
              <a:rPr lang="en-US" dirty="0" err="1">
                <a:solidFill>
                  <a:schemeClr val="tx1"/>
                </a:solidFill>
              </a:rPr>
              <a:t>Träningsupplägg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Lagföräldrar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Övrigt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8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53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Lagföräldrar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föräldragrupp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lagförälder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Gör</a:t>
            </a:r>
            <a:r>
              <a:rPr lang="en-US" dirty="0"/>
              <a:t> schema till kiosk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städdagar</a:t>
            </a:r>
            <a:endParaRPr lang="en-US" dirty="0"/>
          </a:p>
          <a:p>
            <a:pPr lvl="1"/>
            <a:r>
              <a:rPr lang="en-US" dirty="0" err="1"/>
              <a:t>Administrerar</a:t>
            </a:r>
            <a:r>
              <a:rPr lang="en-US" dirty="0"/>
              <a:t> </a:t>
            </a:r>
            <a:r>
              <a:rPr lang="en-US" dirty="0" err="1"/>
              <a:t>Bonuskorten</a:t>
            </a:r>
            <a:r>
              <a:rPr lang="en-US" dirty="0"/>
              <a:t> - 2 </a:t>
            </a:r>
            <a:r>
              <a:rPr lang="en-US" dirty="0" err="1"/>
              <a:t>ggr</a:t>
            </a:r>
            <a:r>
              <a:rPr lang="en-US" dirty="0"/>
              <a:t> per </a:t>
            </a:r>
            <a:r>
              <a:rPr lang="en-US" dirty="0" err="1"/>
              <a:t>år</a:t>
            </a:r>
            <a:endParaRPr lang="en-US" dirty="0"/>
          </a:p>
          <a:p>
            <a:pPr lvl="1"/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fixar</a:t>
            </a:r>
            <a:r>
              <a:rPr lang="en-US" dirty="0"/>
              <a:t> </a:t>
            </a:r>
            <a:r>
              <a:rPr lang="en-US" dirty="0" err="1"/>
              <a:t>trivselaktiviteter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barn OCH </a:t>
            </a:r>
            <a:r>
              <a:rPr lang="en-US" dirty="0" err="1"/>
              <a:t>föräldrar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Hjälper</a:t>
            </a:r>
            <a:r>
              <a:rPr lang="en-US" dirty="0"/>
              <a:t> till med </a:t>
            </a:r>
            <a:r>
              <a:rPr lang="en-US" dirty="0" err="1"/>
              <a:t>kiosken</a:t>
            </a:r>
            <a:r>
              <a:rPr lang="en-US" dirty="0"/>
              <a:t> +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arrangemang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klubben</a:t>
            </a:r>
            <a:r>
              <a:rPr lang="en-US" dirty="0"/>
              <a:t> </a:t>
            </a:r>
            <a:r>
              <a:rPr lang="en-US" dirty="0" err="1"/>
              <a:t>tilldelar</a:t>
            </a:r>
            <a:r>
              <a:rPr lang="en-US" dirty="0"/>
              <a:t> </a:t>
            </a:r>
            <a:r>
              <a:rPr lang="en-US" dirty="0" err="1"/>
              <a:t>oss</a:t>
            </a:r>
            <a:endParaRPr lang="en-US" dirty="0"/>
          </a:p>
          <a:p>
            <a:pPr lvl="1"/>
            <a:r>
              <a:rPr lang="en-US" dirty="0" err="1"/>
              <a:t>Fixar</a:t>
            </a:r>
            <a:r>
              <a:rPr lang="en-US" dirty="0"/>
              <a:t> </a:t>
            </a:r>
            <a:r>
              <a:rPr lang="en-US" dirty="0" err="1"/>
              <a:t>ersättare</a:t>
            </a:r>
            <a:r>
              <a:rPr lang="en-US" dirty="0"/>
              <a:t> om man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förhinder</a:t>
            </a:r>
            <a:r>
              <a:rPr lang="en-US" dirty="0"/>
              <a:t> vid sin </a:t>
            </a:r>
            <a:r>
              <a:rPr lang="en-US" dirty="0" err="1"/>
              <a:t>kiosktid</a:t>
            </a:r>
            <a:endParaRPr lang="en-US" dirty="0"/>
          </a:p>
          <a:p>
            <a:pPr lvl="1"/>
            <a:r>
              <a:rPr lang="en-US" dirty="0" err="1"/>
              <a:t>Hojtar</a:t>
            </a:r>
            <a:r>
              <a:rPr lang="en-US" dirty="0"/>
              <a:t> till om man </a:t>
            </a:r>
            <a:r>
              <a:rPr lang="en-US" dirty="0" err="1"/>
              <a:t>behöver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bonuskort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53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Övrigt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8498"/>
            <a:ext cx="8596668" cy="3880773"/>
          </a:xfrm>
        </p:spPr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använder</a:t>
            </a:r>
            <a:r>
              <a:rPr lang="en-US" dirty="0"/>
              <a:t> </a:t>
            </a:r>
            <a:r>
              <a:rPr lang="en-US" dirty="0" err="1"/>
              <a:t>Sportadmin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göra</a:t>
            </a:r>
            <a:r>
              <a:rPr lang="en-US" dirty="0"/>
              <a:t> </a:t>
            </a:r>
            <a:r>
              <a:rPr lang="en-US" dirty="0" err="1"/>
              <a:t>utskick</a:t>
            </a:r>
            <a:endParaRPr lang="en-US" dirty="0"/>
          </a:p>
          <a:p>
            <a:r>
              <a:rPr lang="sv-SE" dirty="0"/>
              <a:t>Klubbkläder beställs genom kansliet (se </a:t>
            </a:r>
            <a:r>
              <a:rPr lang="sv-SE" dirty="0" err="1">
                <a:hlinkClick r:id="rId2"/>
              </a:rPr>
              <a:t>iflodde.se</a:t>
            </a:r>
            <a:r>
              <a:rPr lang="sv-SE" dirty="0"/>
              <a:t>)</a:t>
            </a:r>
          </a:p>
          <a:p>
            <a:r>
              <a:rPr lang="en-US" dirty="0" err="1"/>
              <a:t>Sponsorer</a:t>
            </a:r>
            <a:r>
              <a:rPr lang="en-US" dirty="0"/>
              <a:t> till </a:t>
            </a:r>
            <a:r>
              <a:rPr lang="en-US" dirty="0" err="1"/>
              <a:t>träningsoverall</a:t>
            </a:r>
            <a:r>
              <a:rPr lang="en-US" dirty="0"/>
              <a:t>?</a:t>
            </a:r>
          </a:p>
          <a:p>
            <a:r>
              <a:rPr lang="en-US" dirty="0" err="1"/>
              <a:t>Försäljning</a:t>
            </a:r>
            <a:r>
              <a:rPr lang="en-US" dirty="0"/>
              <a:t> till </a:t>
            </a:r>
            <a:r>
              <a:rPr lang="en-US" dirty="0" err="1"/>
              <a:t>cuper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246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8D72-18EB-4A0D-B845-E37403AB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Frågor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förslag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idéer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915E5-D1AA-4FE8-B6F5-979D95A4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26324"/>
            <a:ext cx="6444343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P11</a:t>
            </a:r>
            <a:br>
              <a:rPr lang="en-US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Föräldrar</a:t>
            </a:r>
            <a:endParaRPr lang="en-US" dirty="0"/>
          </a:p>
          <a:p>
            <a:endParaRPr lang="en-US" dirty="0"/>
          </a:p>
          <a:p>
            <a:r>
              <a:rPr lang="en-US" dirty="0"/>
              <a:t>Christopher </a:t>
            </a:r>
            <a:r>
              <a:rPr lang="en-US" dirty="0" err="1"/>
              <a:t>Holtenfjord</a:t>
            </a:r>
            <a:endParaRPr lang="en-US" dirty="0"/>
          </a:p>
          <a:p>
            <a:r>
              <a:rPr lang="en-US" dirty="0"/>
              <a:t>Jimi Karlsson</a:t>
            </a:r>
          </a:p>
          <a:p>
            <a:r>
              <a:rPr lang="en-US" dirty="0"/>
              <a:t>Joachim Hopstadius</a:t>
            </a:r>
          </a:p>
          <a:p>
            <a:r>
              <a:rPr lang="en-US" dirty="0"/>
              <a:t>Johan Rosengren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EB707-03A1-4E87-9311-C2BEBA3F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91" y="1930400"/>
            <a:ext cx="5248366" cy="2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FF47-1873-4E5C-A2FC-4AB8F0D2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Knattespel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Cuper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D743-3390-44D0-937B-8ECBF2B7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34354"/>
          </a:xfrm>
        </p:spPr>
        <p:txBody>
          <a:bodyPr>
            <a:normAutofit/>
          </a:bodyPr>
          <a:lstStyle/>
          <a:p>
            <a:r>
              <a:rPr lang="sv-SE" strike="sngStrike" dirty="0" err="1"/>
              <a:t>Långfre</a:t>
            </a:r>
            <a:r>
              <a:rPr lang="sv-SE" strike="sngStrike" dirty="0"/>
              <a:t> 19/4 Bara IP, Bara 10:00-13:00</a:t>
            </a:r>
            <a:endParaRPr lang="sv-SE" dirty="0"/>
          </a:p>
          <a:p>
            <a:r>
              <a:rPr lang="sv-SE" strike="sngStrike" dirty="0" err="1"/>
              <a:t>Lör</a:t>
            </a:r>
            <a:r>
              <a:rPr lang="sv-SE" strike="sngStrike" dirty="0"/>
              <a:t> 4/5 </a:t>
            </a:r>
            <a:r>
              <a:rPr lang="sv-SE" strike="sngStrike" dirty="0" err="1"/>
              <a:t>Linero</a:t>
            </a:r>
            <a:r>
              <a:rPr lang="sv-SE" strike="sngStrike" dirty="0"/>
              <a:t>, Lund 11:00-14:00</a:t>
            </a:r>
          </a:p>
          <a:p>
            <a:r>
              <a:rPr lang="sv-SE" dirty="0" err="1"/>
              <a:t>Lör</a:t>
            </a:r>
            <a:r>
              <a:rPr lang="sv-SE" dirty="0"/>
              <a:t> 18/5 Åkarps IP, Åkarp 10:00-13:00 (samling 8:45)</a:t>
            </a:r>
          </a:p>
          <a:p>
            <a:r>
              <a:rPr lang="en-US" dirty="0" err="1"/>
              <a:t>Sön</a:t>
            </a:r>
            <a:r>
              <a:rPr lang="en-US" dirty="0"/>
              <a:t> 2</a:t>
            </a:r>
            <a:r>
              <a:rPr lang="sv-SE" dirty="0"/>
              <a:t>/6 BIF-cupen, Bjärred (30 P11-lag, tid ej klart)</a:t>
            </a:r>
          </a:p>
          <a:p>
            <a:r>
              <a:rPr lang="sv-SE" dirty="0" err="1"/>
              <a:t>Lör</a:t>
            </a:r>
            <a:r>
              <a:rPr lang="sv-SE" dirty="0"/>
              <a:t> 8/6 Tolvans IP, Lödde (samling 12:30, matcher 13:15+14:45 / 14:00+16:30)</a:t>
            </a:r>
          </a:p>
          <a:p>
            <a:pPr lvl="1"/>
            <a:r>
              <a:rPr lang="en-US" dirty="0"/>
              <a:t>OBS!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r>
              <a:rPr lang="en-US" dirty="0"/>
              <a:t> </a:t>
            </a:r>
            <a:r>
              <a:rPr lang="en-US" dirty="0" err="1"/>
              <a:t>behövs</a:t>
            </a:r>
            <a:r>
              <a:rPr lang="en-US" dirty="0"/>
              <a:t> 8/6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</a:t>
            </a:r>
          </a:p>
          <a:p>
            <a:r>
              <a:rPr lang="en-US" dirty="0"/>
              <a:t>10/8 Cup? Vi </a:t>
            </a:r>
            <a:r>
              <a:rPr lang="en-US" dirty="0" err="1"/>
              <a:t>skickar</a:t>
            </a:r>
            <a:r>
              <a:rPr lang="en-US" dirty="0"/>
              <a:t> </a:t>
            </a:r>
            <a:r>
              <a:rPr lang="en-US" dirty="0" err="1"/>
              <a:t>intresseanmälan</a:t>
            </a:r>
            <a:r>
              <a:rPr lang="en-US" dirty="0"/>
              <a:t>. </a:t>
            </a:r>
          </a:p>
          <a:p>
            <a:r>
              <a:rPr lang="en-US" dirty="0" err="1"/>
              <a:t>Knattespelen</a:t>
            </a:r>
            <a:r>
              <a:rPr lang="en-US" dirty="0"/>
              <a:t> </a:t>
            </a:r>
            <a:r>
              <a:rPr lang="en-US" dirty="0" err="1"/>
              <a:t>aug</a:t>
            </a:r>
            <a:r>
              <a:rPr lang="en-US" dirty="0"/>
              <a:t>/</a:t>
            </a:r>
            <a:r>
              <a:rPr lang="en-US" dirty="0" err="1"/>
              <a:t>sep</a:t>
            </a:r>
            <a:r>
              <a:rPr lang="en-US" dirty="0"/>
              <a:t> - datum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klara</a:t>
            </a:r>
            <a:endParaRPr lang="en-US" dirty="0"/>
          </a:p>
          <a:p>
            <a:pPr lvl="1"/>
            <a:r>
              <a:rPr lang="en-US" dirty="0" err="1"/>
              <a:t>Avslutning</a:t>
            </a:r>
            <a:r>
              <a:rPr lang="en-US" dirty="0"/>
              <a:t> i </a:t>
            </a:r>
            <a:r>
              <a:rPr lang="en-US" dirty="0" err="1"/>
              <a:t>Lödde</a:t>
            </a:r>
            <a:r>
              <a:rPr lang="en-US" dirty="0"/>
              <a:t> </a:t>
            </a:r>
            <a:r>
              <a:rPr lang="en-US" dirty="0" err="1"/>
              <a:t>prel</a:t>
            </a:r>
            <a:r>
              <a:rPr lang="en-US" dirty="0"/>
              <a:t> 28 </a:t>
            </a:r>
            <a:r>
              <a:rPr lang="en-US" dirty="0" err="1"/>
              <a:t>sep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05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Träningsinformation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4007"/>
            <a:ext cx="8596668" cy="4527356"/>
          </a:xfrm>
        </p:spPr>
        <p:txBody>
          <a:bodyPr>
            <a:normAutofit/>
          </a:bodyPr>
          <a:lstStyle/>
          <a:p>
            <a:r>
              <a:rPr lang="en-US" dirty="0" err="1"/>
              <a:t>Tisdagar</a:t>
            </a:r>
            <a:r>
              <a:rPr lang="en-US" dirty="0"/>
              <a:t> + </a:t>
            </a:r>
            <a:r>
              <a:rPr lang="en-US" dirty="0" err="1"/>
              <a:t>torsdagar</a:t>
            </a:r>
            <a:r>
              <a:rPr lang="en-US" dirty="0"/>
              <a:t> 17:15- 18:45</a:t>
            </a:r>
          </a:p>
          <a:p>
            <a:r>
              <a:rPr lang="en-US" dirty="0"/>
              <a:t>Sista </a:t>
            </a:r>
            <a:r>
              <a:rPr lang="en-US" dirty="0" err="1"/>
              <a:t>träning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avslutning</a:t>
            </a:r>
            <a:r>
              <a:rPr lang="en-US" dirty="0"/>
              <a:t> </a:t>
            </a:r>
            <a:r>
              <a:rPr lang="en-US" u="sng" dirty="0"/>
              <a:t>tor 13 </a:t>
            </a:r>
            <a:r>
              <a:rPr lang="en-US" u="sng" dirty="0" err="1"/>
              <a:t>jun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skolavslutning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14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jun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			(</a:t>
            </a:r>
            <a:r>
              <a:rPr lang="en-US" dirty="0" err="1">
                <a:hlinkClick r:id="rId2"/>
              </a:rPr>
              <a:t>Sommarfotboll</a:t>
            </a:r>
            <a:r>
              <a:rPr lang="en-US" dirty="0"/>
              <a:t> 17-19 </a:t>
            </a:r>
            <a:r>
              <a:rPr lang="en-US" dirty="0" err="1"/>
              <a:t>jun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träning</a:t>
            </a:r>
            <a:r>
              <a:rPr lang="en-US" dirty="0"/>
              <a:t> </a:t>
            </a:r>
            <a:r>
              <a:rPr lang="en-US" u="sng" dirty="0"/>
              <a:t>tor 8 </a:t>
            </a:r>
            <a:r>
              <a:rPr lang="en-US" u="sng" dirty="0" err="1"/>
              <a:t>aug</a:t>
            </a:r>
            <a:r>
              <a:rPr lang="en-US" dirty="0"/>
              <a:t> 17:15-18:45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skolstart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tis 20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aug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 err="1"/>
              <a:t>Knattespelsavslutning</a:t>
            </a:r>
            <a:r>
              <a:rPr lang="en-US" dirty="0"/>
              <a:t> </a:t>
            </a:r>
            <a:r>
              <a:rPr lang="en-US" dirty="0" err="1"/>
              <a:t>prel</a:t>
            </a:r>
            <a:r>
              <a:rPr lang="en-US" dirty="0"/>
              <a:t> 28 </a:t>
            </a:r>
            <a:r>
              <a:rPr lang="en-US" dirty="0" err="1"/>
              <a:t>sep.</a:t>
            </a:r>
            <a:r>
              <a:rPr lang="en-US" dirty="0"/>
              <a:t> </a:t>
            </a:r>
            <a:r>
              <a:rPr lang="en-US" dirty="0" err="1"/>
              <a:t>Återkommer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vi vet </a:t>
            </a:r>
            <a:r>
              <a:rPr lang="en-US" dirty="0" err="1"/>
              <a:t>säkert</a:t>
            </a:r>
            <a:r>
              <a:rPr lang="en-US" dirty="0"/>
              <a:t>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D8F791-4EAF-E94E-961C-0B56FF52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2645156"/>
            <a:ext cx="4635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4348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chemeClr val="tx1"/>
                </a:solidFill>
              </a:rPr>
              <a:t>Så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många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möjligt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så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länge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möjligt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så</a:t>
            </a:r>
            <a:r>
              <a:rPr lang="en-US" i="1" dirty="0">
                <a:solidFill>
                  <a:schemeClr val="tx1"/>
                </a:solidFill>
              </a:rPr>
              <a:t> bra </a:t>
            </a:r>
            <a:r>
              <a:rPr lang="en-US" i="1" dirty="0" err="1">
                <a:solidFill>
                  <a:schemeClr val="tx1"/>
                </a:solidFill>
              </a:rPr>
              <a:t>som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möjligt</a:t>
            </a:r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6296"/>
            <a:ext cx="8596668" cy="4527356"/>
          </a:xfrm>
        </p:spPr>
        <p:txBody>
          <a:bodyPr/>
          <a:lstStyle/>
          <a:p>
            <a:r>
              <a:rPr lang="en-US" dirty="0" err="1"/>
              <a:t>Riktlinjer</a:t>
            </a:r>
            <a:r>
              <a:rPr lang="en-US" dirty="0"/>
              <a:t> </a:t>
            </a:r>
            <a:r>
              <a:rPr lang="en-US" dirty="0" err="1"/>
              <a:t>SvFF</a:t>
            </a:r>
            <a:r>
              <a:rPr lang="en-US" dirty="0"/>
              <a:t> - </a:t>
            </a:r>
            <a:r>
              <a:rPr lang="en-US" dirty="0" err="1"/>
              <a:t>Barnfotboll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Präglas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lek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spel</a:t>
            </a:r>
            <a:endParaRPr lang="en-US" dirty="0"/>
          </a:p>
          <a:p>
            <a:pPr lvl="1"/>
            <a:r>
              <a:rPr lang="en-US" dirty="0" err="1"/>
              <a:t>Viktigt</a:t>
            </a:r>
            <a:r>
              <a:rPr lang="en-US" dirty="0"/>
              <a:t> med </a:t>
            </a:r>
            <a:r>
              <a:rPr lang="en-US" dirty="0" err="1"/>
              <a:t>glädje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positiv</a:t>
            </a:r>
            <a:r>
              <a:rPr lang="en-US" dirty="0"/>
              <a:t> </a:t>
            </a:r>
            <a:r>
              <a:rPr lang="en-US" dirty="0" err="1"/>
              <a:t>förstärkning</a:t>
            </a:r>
            <a:r>
              <a:rPr lang="en-US" dirty="0"/>
              <a:t>	</a:t>
            </a:r>
          </a:p>
          <a:p>
            <a:pPr lvl="1"/>
            <a:r>
              <a:rPr lang="en-US" dirty="0" err="1"/>
              <a:t>Gemenskap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kamratskap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skilland</a:t>
            </a:r>
            <a:r>
              <a:rPr lang="en-US" dirty="0"/>
              <a:t> i </a:t>
            </a:r>
            <a:r>
              <a:rPr lang="en-US" dirty="0" err="1"/>
              <a:t>mognad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utveckling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barn</a:t>
            </a:r>
          </a:p>
          <a:p>
            <a:pPr lvl="1"/>
            <a:r>
              <a:rPr lang="en-US" dirty="0"/>
              <a:t>Barn ska </a:t>
            </a:r>
            <a:r>
              <a:rPr lang="en-US" dirty="0" err="1"/>
              <a:t>endast</a:t>
            </a:r>
            <a:r>
              <a:rPr lang="en-US" dirty="0"/>
              <a:t> </a:t>
            </a:r>
            <a:r>
              <a:rPr lang="en-US" dirty="0" err="1"/>
              <a:t>jämföras</a:t>
            </a:r>
            <a:r>
              <a:rPr lang="en-US" dirty="0"/>
              <a:t> med sig </a:t>
            </a:r>
            <a:r>
              <a:rPr lang="en-US" dirty="0" err="1"/>
              <a:t>själva</a:t>
            </a:r>
            <a:r>
              <a:rPr lang="en-US" dirty="0"/>
              <a:t> –&gt; </a:t>
            </a:r>
            <a:r>
              <a:rPr lang="en-US" dirty="0" err="1"/>
              <a:t>individuell</a:t>
            </a:r>
            <a:r>
              <a:rPr lang="en-US" dirty="0"/>
              <a:t> </a:t>
            </a:r>
            <a:r>
              <a:rPr lang="en-US" dirty="0" err="1"/>
              <a:t>utmaning</a:t>
            </a:r>
            <a:endParaRPr lang="en-US" dirty="0"/>
          </a:p>
          <a:p>
            <a:pPr lvl="1"/>
            <a:r>
              <a:rPr lang="en-US" dirty="0" err="1"/>
              <a:t>Blandade</a:t>
            </a:r>
            <a:r>
              <a:rPr lang="en-US" dirty="0"/>
              <a:t> </a:t>
            </a:r>
            <a:r>
              <a:rPr lang="en-US" dirty="0" err="1"/>
              <a:t>lagindelningar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Lika</a:t>
            </a:r>
            <a:r>
              <a:rPr lang="en-US" dirty="0"/>
              <a:t> </a:t>
            </a:r>
            <a:r>
              <a:rPr lang="en-US" dirty="0" err="1"/>
              <a:t>speltid</a:t>
            </a:r>
            <a:r>
              <a:rPr lang="en-US" dirty="0"/>
              <a:t> – (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vi </a:t>
            </a:r>
            <a:r>
              <a:rPr lang="en-US" dirty="0" err="1"/>
              <a:t>kan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233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60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Träningsupplägg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Spelarutbildning</a:t>
            </a:r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511"/>
            <a:ext cx="8596668" cy="5276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Allmänt</a:t>
            </a:r>
            <a:endParaRPr lang="en-US" dirty="0"/>
          </a:p>
          <a:p>
            <a:pPr lvl="1"/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bollkontakt</a:t>
            </a:r>
            <a:r>
              <a:rPr lang="en-US" dirty="0"/>
              <a:t> – </a:t>
            </a:r>
            <a:r>
              <a:rPr lang="en-US" dirty="0" err="1"/>
              <a:t>bollen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din </a:t>
            </a:r>
            <a:r>
              <a:rPr lang="en-US" dirty="0" err="1"/>
              <a:t>kompis</a:t>
            </a:r>
            <a:r>
              <a:rPr lang="en-US" dirty="0"/>
              <a:t>. </a:t>
            </a:r>
            <a:r>
              <a:rPr lang="en-US" dirty="0" err="1"/>
              <a:t>Egen</a:t>
            </a:r>
            <a:r>
              <a:rPr lang="en-US" dirty="0"/>
              <a:t> boll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boll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Uppvärmningsövnings</a:t>
            </a:r>
            <a:r>
              <a:rPr lang="en-US" dirty="0"/>
              <a:t> = Teknik</a:t>
            </a:r>
          </a:p>
          <a:p>
            <a:pPr lvl="1"/>
            <a:r>
              <a:rPr lang="en-US" dirty="0" err="1"/>
              <a:t>Spelövningar</a:t>
            </a:r>
            <a:r>
              <a:rPr lang="en-US" dirty="0"/>
              <a:t>, </a:t>
            </a:r>
            <a:r>
              <a:rPr lang="en-US" dirty="0" err="1"/>
              <a:t>färdighetsövningar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lek</a:t>
            </a:r>
            <a:endParaRPr lang="en-US" dirty="0"/>
          </a:p>
          <a:p>
            <a:pPr lvl="1"/>
            <a:r>
              <a:rPr lang="en-US" dirty="0" err="1"/>
              <a:t>Stationsuppdelat</a:t>
            </a:r>
            <a:r>
              <a:rPr lang="en-US" dirty="0"/>
              <a:t> =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grupper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Fysiska</a:t>
            </a:r>
            <a:r>
              <a:rPr lang="en-US" dirty="0"/>
              <a:t> </a:t>
            </a:r>
            <a:r>
              <a:rPr lang="en-US" dirty="0" err="1"/>
              <a:t>Grundkvaliteer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Koordination</a:t>
            </a:r>
            <a:r>
              <a:rPr lang="en-US" dirty="0"/>
              <a:t> – ex </a:t>
            </a:r>
            <a:r>
              <a:rPr lang="en-US" dirty="0" err="1"/>
              <a:t>öga</a:t>
            </a:r>
            <a:r>
              <a:rPr lang="en-US" dirty="0"/>
              <a:t>/hand, </a:t>
            </a:r>
            <a:r>
              <a:rPr lang="en-US" dirty="0" err="1"/>
              <a:t>öga</a:t>
            </a:r>
            <a:r>
              <a:rPr lang="en-US" dirty="0"/>
              <a:t>/</a:t>
            </a:r>
            <a:r>
              <a:rPr lang="en-US" dirty="0" err="1"/>
              <a:t>fot</a:t>
            </a:r>
            <a:r>
              <a:rPr lang="en-US" dirty="0"/>
              <a:t>, </a:t>
            </a:r>
            <a:r>
              <a:rPr lang="en-US" dirty="0" err="1"/>
              <a:t>balans</a:t>
            </a:r>
            <a:r>
              <a:rPr lang="en-US" dirty="0"/>
              <a:t>, </a:t>
            </a:r>
            <a:r>
              <a:rPr lang="en-US" dirty="0" err="1"/>
              <a:t>rytm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Fotbollssnabbhet</a:t>
            </a:r>
            <a:r>
              <a:rPr lang="en-US" dirty="0"/>
              <a:t> – ex </a:t>
            </a:r>
            <a:r>
              <a:rPr lang="en-US" dirty="0" err="1"/>
              <a:t>reaktion</a:t>
            </a:r>
            <a:r>
              <a:rPr lang="en-US" dirty="0"/>
              <a:t>, acceleration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Rörlighet</a:t>
            </a:r>
            <a:r>
              <a:rPr lang="en-US" dirty="0"/>
              <a:t> – </a:t>
            </a:r>
            <a:r>
              <a:rPr lang="en-US" dirty="0" err="1"/>
              <a:t>Fotbollsaktioner</a:t>
            </a:r>
            <a:r>
              <a:rPr lang="en-US" dirty="0"/>
              <a:t> ex </a:t>
            </a:r>
            <a:r>
              <a:rPr lang="en-US" dirty="0" err="1"/>
              <a:t>hög</a:t>
            </a:r>
            <a:r>
              <a:rPr lang="en-US" dirty="0"/>
              <a:t> volley, </a:t>
            </a:r>
            <a:r>
              <a:rPr lang="en-US" dirty="0" err="1"/>
              <a:t>benparad</a:t>
            </a:r>
            <a:r>
              <a:rPr lang="en-US" dirty="0"/>
              <a:t>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löpsteg</a:t>
            </a:r>
            <a:r>
              <a:rPr lang="en-US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Styrka</a:t>
            </a:r>
            <a:r>
              <a:rPr lang="en-US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Uthållighet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2808-128E-441B-B14D-0808CD4D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Träningsupplägg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Spelarutbildning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3C17-9B04-413F-BF35-A9CA9DD8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3573241" cy="3880773"/>
          </a:xfrm>
        </p:spPr>
        <p:txBody>
          <a:bodyPr>
            <a:normAutofit/>
          </a:bodyPr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tränar</a:t>
            </a:r>
            <a:r>
              <a:rPr lang="en-US" dirty="0"/>
              <a:t> vi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spelare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u="sng" dirty="0" err="1"/>
              <a:t>Anfall</a:t>
            </a:r>
            <a:endParaRPr lang="en-US" u="sng" dirty="0"/>
          </a:p>
          <a:p>
            <a:pPr lvl="1"/>
            <a:r>
              <a:rPr lang="en-US" dirty="0" err="1"/>
              <a:t>Driva</a:t>
            </a:r>
            <a:r>
              <a:rPr lang="en-US" dirty="0"/>
              <a:t> med boll </a:t>
            </a:r>
          </a:p>
          <a:p>
            <a:pPr lvl="1"/>
            <a:r>
              <a:rPr lang="en-US" dirty="0" err="1"/>
              <a:t>Dribbla</a:t>
            </a:r>
            <a:r>
              <a:rPr lang="en-US" dirty="0"/>
              <a:t>, </a:t>
            </a:r>
            <a:r>
              <a:rPr lang="en-US" dirty="0" err="1"/>
              <a:t>finta</a:t>
            </a:r>
            <a:r>
              <a:rPr lang="en-US" dirty="0"/>
              <a:t>, </a:t>
            </a:r>
            <a:r>
              <a:rPr lang="en-US" dirty="0" err="1"/>
              <a:t>utmana</a:t>
            </a:r>
            <a:endParaRPr lang="en-US" dirty="0"/>
          </a:p>
          <a:p>
            <a:pPr lvl="1"/>
            <a:r>
              <a:rPr lang="en-US" dirty="0" err="1"/>
              <a:t>Vända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Skjuta</a:t>
            </a:r>
            <a:endParaRPr lang="en-US" dirty="0"/>
          </a:p>
          <a:p>
            <a:pPr lvl="1"/>
            <a:r>
              <a:rPr lang="en-US" dirty="0" err="1"/>
              <a:t>Passa</a:t>
            </a:r>
            <a:r>
              <a:rPr lang="en-US" dirty="0"/>
              <a:t>- ta </a:t>
            </a:r>
            <a:r>
              <a:rPr lang="en-US" dirty="0" err="1"/>
              <a:t>emot</a:t>
            </a:r>
            <a:r>
              <a:rPr lang="en-US" dirty="0"/>
              <a:t> boll 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Spelbarhet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 err="1">
                <a:solidFill>
                  <a:srgbClr val="FF0000"/>
                </a:solidFill>
              </a:rPr>
              <a:t>Speldjup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ABEA3-A52A-472B-87FB-0BD25C17C926}"/>
              </a:ext>
            </a:extLst>
          </p:cNvPr>
          <p:cNvSpPr txBox="1">
            <a:spLocks/>
          </p:cNvSpPr>
          <p:nvPr/>
        </p:nvSpPr>
        <p:spPr>
          <a:xfrm>
            <a:off x="4775507" y="2160588"/>
            <a:ext cx="357324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/>
              <a:t>	</a:t>
            </a:r>
            <a:r>
              <a:rPr lang="en-US" u="sng" dirty="0" err="1"/>
              <a:t>Försvar</a:t>
            </a:r>
            <a:endParaRPr lang="en-US" u="sng" dirty="0"/>
          </a:p>
          <a:p>
            <a:pPr lvl="1"/>
            <a:r>
              <a:rPr lang="en-US" dirty="0" err="1"/>
              <a:t>Pressa</a:t>
            </a:r>
            <a:r>
              <a:rPr lang="en-US" dirty="0"/>
              <a:t> – </a:t>
            </a:r>
            <a:r>
              <a:rPr lang="en-US" dirty="0" err="1">
                <a:solidFill>
                  <a:srgbClr val="FF0000"/>
                </a:solidFill>
              </a:rPr>
              <a:t>Närmsta</a:t>
            </a:r>
            <a:r>
              <a:rPr lang="en-US" dirty="0">
                <a:solidFill>
                  <a:srgbClr val="FF0000"/>
                </a:solidFill>
              </a:rPr>
              <a:t> person</a:t>
            </a:r>
          </a:p>
          <a:p>
            <a:pPr lvl="1"/>
            <a:r>
              <a:rPr lang="en-US" dirty="0"/>
              <a:t>Ta </a:t>
            </a:r>
            <a:r>
              <a:rPr lang="en-US" dirty="0" err="1"/>
              <a:t>bollen</a:t>
            </a:r>
            <a:endParaRPr lang="en-US" dirty="0"/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Försvarssida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Markera</a:t>
            </a:r>
            <a:endParaRPr lang="en-US" dirty="0">
              <a:solidFill>
                <a:srgbClr val="FF0000"/>
              </a:solidFill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Rött</a:t>
            </a:r>
            <a:r>
              <a:rPr lang="sv-SE" dirty="0"/>
              <a:t> – nytt för i år</a:t>
            </a:r>
          </a:p>
        </p:txBody>
      </p:sp>
    </p:spTree>
    <p:extLst>
      <p:ext uri="{BB962C8B-B14F-4D97-AF65-F5344CB8AC3E}">
        <p14:creationId xmlns:p14="http://schemas.microsoft.com/office/powerpoint/2010/main" val="290037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60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Träningsupplägg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Spelarutbildning</a:t>
            </a:r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511"/>
            <a:ext cx="8596668" cy="5276538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err="1"/>
              <a:t>Vad</a:t>
            </a:r>
            <a:r>
              <a:rPr lang="en-US" sz="2600" dirty="0"/>
              <a:t> </a:t>
            </a:r>
            <a:r>
              <a:rPr lang="en-US" sz="2600" dirty="0" err="1"/>
              <a:t>tränar</a:t>
            </a:r>
            <a:r>
              <a:rPr lang="en-US" sz="2600" dirty="0"/>
              <a:t> vi </a:t>
            </a:r>
            <a:r>
              <a:rPr lang="en-US" sz="2600" dirty="0" err="1"/>
              <a:t>på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lag</a:t>
            </a:r>
          </a:p>
          <a:p>
            <a:pPr lvl="1"/>
            <a:r>
              <a:rPr lang="en-US" sz="2200" dirty="0" err="1"/>
              <a:t>Spelbarhet</a:t>
            </a:r>
            <a:endParaRPr lang="en-US" sz="2200" dirty="0"/>
          </a:p>
          <a:p>
            <a:pPr lvl="1"/>
            <a:r>
              <a:rPr lang="en-US" sz="2200" dirty="0" err="1"/>
              <a:t>Djupledsspel</a:t>
            </a:r>
            <a:endParaRPr lang="en-US" sz="2200" dirty="0"/>
          </a:p>
          <a:p>
            <a:pPr lvl="1"/>
            <a:r>
              <a:rPr lang="en-US" sz="2200" dirty="0" err="1"/>
              <a:t>Vara</a:t>
            </a:r>
            <a:r>
              <a:rPr lang="en-US" sz="2200" dirty="0"/>
              <a:t> </a:t>
            </a:r>
            <a:r>
              <a:rPr lang="en-US" sz="2200" dirty="0" err="1"/>
              <a:t>medveten</a:t>
            </a:r>
            <a:r>
              <a:rPr lang="en-US" sz="2200" dirty="0"/>
              <a:t> om </a:t>
            </a:r>
            <a:r>
              <a:rPr lang="en-US" sz="2200" dirty="0" err="1"/>
              <a:t>att</a:t>
            </a:r>
            <a:r>
              <a:rPr lang="en-US" sz="2200" dirty="0"/>
              <a:t> </a:t>
            </a:r>
            <a:r>
              <a:rPr lang="en-US" sz="2200" dirty="0" err="1"/>
              <a:t>det</a:t>
            </a:r>
            <a:r>
              <a:rPr lang="en-US" sz="2200" dirty="0"/>
              <a:t> </a:t>
            </a:r>
            <a:r>
              <a:rPr lang="en-US" sz="2200" dirty="0" err="1"/>
              <a:t>finns</a:t>
            </a:r>
            <a:r>
              <a:rPr lang="en-US" sz="2200" dirty="0"/>
              <a:t> </a:t>
            </a:r>
            <a:r>
              <a:rPr lang="en-US" sz="2200" dirty="0" err="1"/>
              <a:t>olika</a:t>
            </a:r>
            <a:r>
              <a:rPr lang="en-US" sz="2200" dirty="0"/>
              <a:t> positioner</a:t>
            </a:r>
          </a:p>
          <a:p>
            <a:pPr lvl="1"/>
            <a:r>
              <a:rPr lang="en-US" sz="2200" dirty="0" err="1"/>
              <a:t>Prova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alla</a:t>
            </a:r>
            <a:r>
              <a:rPr lang="en-US" sz="2200" dirty="0"/>
              <a:t> positioner – </a:t>
            </a:r>
            <a:r>
              <a:rPr lang="en-US" sz="2200" dirty="0" err="1"/>
              <a:t>målvakt</a:t>
            </a:r>
            <a:r>
              <a:rPr lang="en-US" sz="2200" dirty="0"/>
              <a:t> </a:t>
            </a:r>
            <a:r>
              <a:rPr lang="en-US" sz="2200" dirty="0" err="1"/>
              <a:t>frivilligt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u="sng" dirty="0" err="1"/>
              <a:t>Anfall</a:t>
            </a:r>
            <a:endParaRPr lang="en-US" sz="2900" u="sng" dirty="0"/>
          </a:p>
          <a:p>
            <a:pPr lvl="1"/>
            <a:r>
              <a:rPr lang="en-US" sz="2200" dirty="0"/>
              <a:t>Var ska vi </a:t>
            </a:r>
            <a:r>
              <a:rPr lang="en-US" sz="2200" dirty="0" err="1"/>
              <a:t>vara</a:t>
            </a:r>
            <a:r>
              <a:rPr lang="en-US" sz="2200" dirty="0"/>
              <a:t> </a:t>
            </a:r>
            <a:r>
              <a:rPr lang="en-US" sz="2200" dirty="0" err="1"/>
              <a:t>när</a:t>
            </a:r>
            <a:r>
              <a:rPr lang="en-US" sz="2200" dirty="0"/>
              <a:t> </a:t>
            </a:r>
            <a:r>
              <a:rPr lang="en-US" sz="2200" dirty="0" err="1"/>
              <a:t>vår</a:t>
            </a:r>
            <a:r>
              <a:rPr lang="en-US" sz="2200" dirty="0"/>
              <a:t> </a:t>
            </a:r>
            <a:r>
              <a:rPr lang="en-US" sz="2200" dirty="0" err="1"/>
              <a:t>målvakt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bollen</a:t>
            </a:r>
            <a:endParaRPr lang="en-US" sz="2200" dirty="0"/>
          </a:p>
          <a:p>
            <a:pPr lvl="1"/>
            <a:r>
              <a:rPr lang="en-US" sz="2200" dirty="0" err="1"/>
              <a:t>Bollen</a:t>
            </a:r>
            <a:r>
              <a:rPr lang="en-US" sz="2200" dirty="0"/>
              <a:t> ska </a:t>
            </a:r>
            <a:r>
              <a:rPr lang="en-US" sz="2200" dirty="0" err="1"/>
              <a:t>spelas</a:t>
            </a:r>
            <a:r>
              <a:rPr lang="en-US" sz="2200" dirty="0"/>
              <a:t>/</a:t>
            </a:r>
            <a:r>
              <a:rPr lang="en-US" sz="2200" dirty="0" err="1"/>
              <a:t>drivas</a:t>
            </a:r>
            <a:r>
              <a:rPr lang="en-US" sz="2200" dirty="0"/>
              <a:t> </a:t>
            </a:r>
            <a:r>
              <a:rPr lang="en-US" sz="2200" dirty="0" err="1"/>
              <a:t>framåt</a:t>
            </a:r>
            <a:endParaRPr lang="en-US" sz="2200" dirty="0"/>
          </a:p>
          <a:p>
            <a:pPr marL="914400" lvl="2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900" u="sng" dirty="0" err="1"/>
              <a:t>Försvar</a:t>
            </a:r>
            <a:endParaRPr lang="en-US" sz="2900" u="sng" dirty="0"/>
          </a:p>
          <a:p>
            <a:pPr lvl="1"/>
            <a:r>
              <a:rPr lang="en-US" sz="2200" dirty="0"/>
              <a:t>Var ska vi </a:t>
            </a:r>
            <a:r>
              <a:rPr lang="en-US" sz="2200" dirty="0" err="1"/>
              <a:t>vara</a:t>
            </a:r>
            <a:r>
              <a:rPr lang="en-US" sz="2200" dirty="0"/>
              <a:t> </a:t>
            </a:r>
            <a:r>
              <a:rPr lang="en-US" sz="2200" dirty="0" err="1"/>
              <a:t>när</a:t>
            </a:r>
            <a:r>
              <a:rPr lang="en-US" sz="2200" dirty="0"/>
              <a:t> </a:t>
            </a:r>
            <a:r>
              <a:rPr lang="en-US" sz="2200" dirty="0" err="1"/>
              <a:t>deras</a:t>
            </a:r>
            <a:r>
              <a:rPr lang="en-US" sz="2200" dirty="0"/>
              <a:t> </a:t>
            </a:r>
            <a:r>
              <a:rPr lang="en-US" sz="2200" dirty="0" err="1"/>
              <a:t>målvakt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bollen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Retreat-</a:t>
            </a:r>
            <a:r>
              <a:rPr lang="en-US" sz="2200" dirty="0" err="1"/>
              <a:t>linje</a:t>
            </a:r>
            <a:r>
              <a:rPr lang="en-US" sz="2200" dirty="0"/>
              <a:t> – </a:t>
            </a:r>
            <a:r>
              <a:rPr lang="en-US" sz="2200" dirty="0" err="1"/>
              <a:t>Pressa</a:t>
            </a:r>
            <a:r>
              <a:rPr lang="en-US" sz="2200" dirty="0"/>
              <a:t> </a:t>
            </a:r>
            <a:r>
              <a:rPr lang="en-US" sz="2200" dirty="0" err="1"/>
              <a:t>när</a:t>
            </a:r>
            <a:r>
              <a:rPr lang="en-US" sz="2200" dirty="0"/>
              <a:t> </a:t>
            </a:r>
            <a:r>
              <a:rPr lang="en-US" sz="2200" dirty="0" err="1"/>
              <a:t>målvakt</a:t>
            </a:r>
            <a:r>
              <a:rPr lang="en-US" sz="2200" dirty="0"/>
              <a:t> </a:t>
            </a:r>
            <a:r>
              <a:rPr lang="en-US" sz="2200" dirty="0" err="1"/>
              <a:t>släppt</a:t>
            </a:r>
            <a:r>
              <a:rPr lang="en-US" sz="2200" dirty="0"/>
              <a:t> boll</a:t>
            </a:r>
          </a:p>
          <a:p>
            <a:pPr lvl="1"/>
            <a:r>
              <a:rPr lang="en-US" sz="2200" dirty="0" err="1"/>
              <a:t>Resten</a:t>
            </a:r>
            <a:r>
              <a:rPr lang="en-US" sz="2200" dirty="0"/>
              <a:t> </a:t>
            </a:r>
            <a:r>
              <a:rPr lang="en-US" sz="2200" dirty="0" err="1"/>
              <a:t>är</a:t>
            </a:r>
            <a:r>
              <a:rPr lang="en-US" sz="2200" dirty="0"/>
              <a:t> “</a:t>
            </a:r>
            <a:r>
              <a:rPr lang="en-US" sz="2200" dirty="0" err="1"/>
              <a:t>fritt</a:t>
            </a:r>
            <a:r>
              <a:rPr lang="en-US" sz="2200" dirty="0"/>
              <a:t> </a:t>
            </a:r>
            <a:r>
              <a:rPr lang="en-US" sz="2200" dirty="0" err="1"/>
              <a:t>spel</a:t>
            </a:r>
            <a:r>
              <a:rPr lang="en-US" sz="2200" dirty="0"/>
              <a:t>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154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8D72-18EB-4A0D-B845-E37403AB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Match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A8E2-8926-46A2-B047-AB3F2C39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möjlighet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träna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det vi </a:t>
            </a:r>
            <a:r>
              <a:rPr lang="en-US" dirty="0" err="1"/>
              <a:t>gjort</a:t>
            </a:r>
            <a:r>
              <a:rPr lang="en-US" dirty="0"/>
              <a:t> den </a:t>
            </a:r>
            <a:r>
              <a:rPr lang="en-US" dirty="0" err="1"/>
              <a:t>senaste</a:t>
            </a:r>
            <a:r>
              <a:rPr lang="en-US" dirty="0"/>
              <a:t> </a:t>
            </a:r>
            <a:r>
              <a:rPr lang="en-US" dirty="0" err="1"/>
              <a:t>tiden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E97ED-C579-49F9-A488-330F6EB0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62" y="2807409"/>
            <a:ext cx="5495059" cy="36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837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409</Words>
  <Application>Microsoft Macintosh PowerPoint</Application>
  <PresentationFormat>Bredbild</PresentationFormat>
  <Paragraphs>118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Fasett</vt:lpstr>
      <vt:lpstr>Agenda</vt:lpstr>
      <vt:lpstr>P11 </vt:lpstr>
      <vt:lpstr>Knattespel + Cuper </vt:lpstr>
      <vt:lpstr>Träningsinformation</vt:lpstr>
      <vt:lpstr>Så många som möjligt, så länge som möjligt, så bra som möjligt  </vt:lpstr>
      <vt:lpstr>Träningsupplägg - Spelarutbildning  </vt:lpstr>
      <vt:lpstr>Träningsupplägg - Spelarutbildning</vt:lpstr>
      <vt:lpstr>Träningsupplägg - Spelarutbildning  </vt:lpstr>
      <vt:lpstr> Match</vt:lpstr>
      <vt:lpstr>Lagföräldrar - föräldragrupp</vt:lpstr>
      <vt:lpstr>Övrigt</vt:lpstr>
      <vt:lpstr> Frågor / förslag / idéer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P11</dc:title>
  <dc:creator>Jimi Karlsson (Stratiteq)</dc:creator>
  <cp:lastModifiedBy>Joachim Hopstadius</cp:lastModifiedBy>
  <cp:revision>44</cp:revision>
  <dcterms:created xsi:type="dcterms:W3CDTF">2017-08-07T11:40:35Z</dcterms:created>
  <dcterms:modified xsi:type="dcterms:W3CDTF">2019-05-08T11:29:35Z</dcterms:modified>
</cp:coreProperties>
</file>